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1" r:id="rId9"/>
    <p:sldId id="262" r:id="rId10"/>
    <p:sldId id="270" r:id="rId11"/>
    <p:sldId id="263" r:id="rId12"/>
    <p:sldId id="272" r:id="rId13"/>
    <p:sldId id="269" r:id="rId14"/>
    <p:sldId id="264" r:id="rId15"/>
    <p:sldId id="265" r:id="rId16"/>
    <p:sldId id="267" r:id="rId17"/>
    <p:sldId id="268" r:id="rId18"/>
    <p:sldId id="266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8"/>
    <p:restoredTop sz="94668"/>
  </p:normalViewPr>
  <p:slideViewPr>
    <p:cSldViewPr snapToGrid="0" snapToObjects="1">
      <p:cViewPr varScale="1">
        <p:scale>
          <a:sx n="83" d="100"/>
          <a:sy n="83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CB506-A19A-1A49-B887-E2EC49A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49" y="2617927"/>
            <a:ext cx="9623631" cy="3800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624B-E457-EA4C-B087-7853C0F6CC64}"/>
              </a:ext>
            </a:extLst>
          </p:cNvPr>
          <p:cNvSpPr/>
          <p:nvPr/>
        </p:nvSpPr>
        <p:spPr>
          <a:xfrm>
            <a:off x="2957513" y="2643188"/>
            <a:ext cx="3457575" cy="628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45219-1BDF-4A4A-88E4-BBB91A1EAC3C}"/>
              </a:ext>
            </a:extLst>
          </p:cNvPr>
          <p:cNvSpPr/>
          <p:nvPr/>
        </p:nvSpPr>
        <p:spPr>
          <a:xfrm>
            <a:off x="7623544" y="3429000"/>
            <a:ext cx="2392326" cy="4093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E7434-0512-9A41-8A7F-2F44C8A39451}"/>
              </a:ext>
            </a:extLst>
          </p:cNvPr>
          <p:cNvSpPr/>
          <p:nvPr/>
        </p:nvSpPr>
        <p:spPr>
          <a:xfrm>
            <a:off x="3253563" y="4678326"/>
            <a:ext cx="2998381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020E-1016-B840-8190-9FA4BF017D6A}"/>
              </a:ext>
            </a:extLst>
          </p:cNvPr>
          <p:cNvSpPr txBox="1"/>
          <p:nvPr/>
        </p:nvSpPr>
        <p:spPr>
          <a:xfrm>
            <a:off x="6415088" y="2689581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A2F7-B1BB-F844-92CE-70B428354D93}"/>
              </a:ext>
            </a:extLst>
          </p:cNvPr>
          <p:cNvSpPr txBox="1"/>
          <p:nvPr/>
        </p:nvSpPr>
        <p:spPr>
          <a:xfrm>
            <a:off x="7411814" y="3175084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Algorithm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3E1EC-056A-484E-81BB-A36B2037FDCB}"/>
              </a:ext>
            </a:extLst>
          </p:cNvPr>
          <p:cNvSpPr/>
          <p:nvPr/>
        </p:nvSpPr>
        <p:spPr>
          <a:xfrm>
            <a:off x="10097851" y="3474188"/>
            <a:ext cx="1566766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3FBF4-0438-3840-8DFA-0DF6B8B5FC1A}"/>
              </a:ext>
            </a:extLst>
          </p:cNvPr>
          <p:cNvSpPr txBox="1"/>
          <p:nvPr/>
        </p:nvSpPr>
        <p:spPr>
          <a:xfrm>
            <a:off x="10240674" y="3852074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Secret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0ECFC-69C3-1F40-B216-59769F216DF9}"/>
              </a:ext>
            </a:extLst>
          </p:cNvPr>
          <p:cNvSpPr txBox="1"/>
          <p:nvPr/>
        </p:nvSpPr>
        <p:spPr>
          <a:xfrm>
            <a:off x="4948605" y="4408461"/>
            <a:ext cx="4099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Salting Function used to append a string to the password for encryption.</a:t>
            </a:r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00" y="550887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2" y="1471727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83191"/>
          </a:xfrm>
        </p:spPr>
        <p:txBody>
          <a:bodyPr>
            <a:normAutofit/>
          </a:bodyPr>
          <a:lstStyle/>
          <a:p>
            <a:r>
              <a:rPr lang="en-US" sz="3600" b="1" dirty="0"/>
              <a:t>Test-Cases (2 examples):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BC2C3-6FF1-D64C-BC21-D38ABB5D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162" y="562872"/>
            <a:ext cx="4968875" cy="3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0EA96-D4CB-0E45-8E27-47BA0E15184B}"/>
              </a:ext>
            </a:extLst>
          </p:cNvPr>
          <p:cNvSpPr txBox="1"/>
          <p:nvPr/>
        </p:nvSpPr>
        <p:spPr>
          <a:xfrm>
            <a:off x="838200" y="1437772"/>
            <a:ext cx="539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insertion.insert_payment_status</a:t>
            </a:r>
            <a:r>
              <a:rPr lang="en-US" sz="1600" dirty="0">
                <a:solidFill>
                  <a:schemeClr val="bg1"/>
                </a:solidFill>
              </a:rPr>
              <a:t>('Cansdjk123');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DEEBC-730B-7445-A614-369A8EB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3805325"/>
            <a:ext cx="55245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D0FC2-E658-F246-BFE5-00356F0D4DC2}"/>
              </a:ext>
            </a:extLst>
          </p:cNvPr>
          <p:cNvSpPr txBox="1"/>
          <p:nvPr/>
        </p:nvSpPr>
        <p:spPr>
          <a:xfrm>
            <a:off x="6549539" y="5098132"/>
            <a:ext cx="5392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insertion.insert_oxygen_plant_details</a:t>
            </a:r>
            <a:r>
              <a:rPr lang="en-US" sz="1600" dirty="0">
                <a:solidFill>
                  <a:schemeClr val="bg1"/>
                </a:solidFill>
              </a:rPr>
              <a:t>('HIMS123123S', '290, St </a:t>
            </a:r>
            <a:r>
              <a:rPr lang="en-US" sz="1600" dirty="0" err="1">
                <a:solidFill>
                  <a:schemeClr val="bg1"/>
                </a:solidFill>
              </a:rPr>
              <a:t>Alphansous</a:t>
            </a:r>
            <a:r>
              <a:rPr lang="en-US" sz="1600" dirty="0">
                <a:solidFill>
                  <a:schemeClr val="bg1"/>
                </a:solidFill>
              </a:rPr>
              <a:t> Street', 6176859691, 'MiddleSex123', '</a:t>
            </a:r>
            <a:r>
              <a:rPr lang="en-US" sz="1600" dirty="0" err="1">
                <a:solidFill>
                  <a:schemeClr val="bg1"/>
                </a:solidFill>
              </a:rPr>
              <a:t>josephplant@gmail.com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7EAA955-E906-418A-86F3-92A508A0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0750-992E-C846-ADAC-3B5F6BD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158409"/>
              </p:ext>
            </p:extLst>
          </p:nvPr>
        </p:nvGraphicFramePr>
        <p:xfrm>
          <a:off x="1312840" y="2427541"/>
          <a:ext cx="9511221" cy="416705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576</Words>
  <Application>Microsoft Macintosh PowerPoint</Application>
  <PresentationFormat>Widescreen</PresentationFormat>
  <Paragraphs>112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Contents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 (2 examples):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8</cp:revision>
  <dcterms:created xsi:type="dcterms:W3CDTF">2021-12-14T06:04:32Z</dcterms:created>
  <dcterms:modified xsi:type="dcterms:W3CDTF">2021-12-16T02:53:01Z</dcterms:modified>
</cp:coreProperties>
</file>